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6"/>
  </p:notesMasterIdLst>
  <p:sldIdLst>
    <p:sldId id="256" r:id="rId2"/>
    <p:sldId id="257" r:id="rId3"/>
    <p:sldId id="320" r:id="rId4"/>
    <p:sldId id="321" r:id="rId5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E78567-32EE-49B1-B4ED-253659D2DF60}">
  <a:tblStyle styleId="{6FE78567-32EE-49B1-B4ED-253659D2DF6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6BEE89C-0D4F-4F47-8D5D-D7F0E64E2907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F1F5"/>
          </a:solidFill>
        </a:fill>
      </a:tcStyle>
    </a:wholeTbl>
    <a:band1H>
      <a:tcTxStyle/>
      <a:tcStyle>
        <a:tcBdr/>
        <a:fill>
          <a:solidFill>
            <a:srgbClr val="CEE2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EE2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5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5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16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924732" y="2069913"/>
            <a:ext cx="7128792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>
  <p:cSld name="1_Section Header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924732" y="2069913"/>
            <a:ext cx="7128792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  <p:pic>
        <p:nvPicPr>
          <p:cNvPr id="15" name="Google Shape;15;p1" descr="D:\Users\porce1s\AppData\Local\Microsoft\Windows\Temporary Internet Files\Content.Outlook\E75CP3UI\TER_Logo_NEW_(png)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566793" y="399522"/>
            <a:ext cx="1426222" cy="845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" descr="TER_Logo_top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327515"/>
            <a:ext cx="917747" cy="989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 descr="TER_Logo_bottom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748960" y="4581128"/>
            <a:ext cx="6395040" cy="22768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924732" y="2302826"/>
            <a:ext cx="7128792" cy="7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4410"/>
            </a:pPr>
            <a:r>
              <a:rPr lang="en-GB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LEVEL </a:t>
            </a:r>
            <a:r>
              <a:rPr lang="en-GB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REFEREE </a:t>
            </a:r>
            <a:r>
              <a:rPr lang="en-GB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COURSE</a:t>
            </a:r>
            <a:br>
              <a:rPr lang="en-GB" sz="36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dirty="0" smtClean="0"/>
              <a:t>Exam</a:t>
            </a:r>
            <a:r>
              <a:rPr lang="en-GB" sz="2800" dirty="0"/>
              <a:t/>
            </a:r>
            <a:br>
              <a:rPr lang="en-GB" sz="2800" dirty="0"/>
            </a:br>
            <a:endParaRPr dirty="0"/>
          </a:p>
        </p:txBody>
      </p:sp>
      <p:pic>
        <p:nvPicPr>
          <p:cNvPr id="92" name="Google Shape;9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27128" y="4005064"/>
            <a:ext cx="1524000" cy="1036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 sz="4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 conditions</a:t>
            </a:r>
            <a:endParaRPr dirty="0"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GB" dirty="0" smtClean="0"/>
              <a:t>Duration: 30 min</a:t>
            </a:r>
            <a:endParaRPr lang="fr-FR" dirty="0"/>
          </a:p>
          <a:p>
            <a:pPr lvl="0"/>
            <a:r>
              <a:rPr lang="en-GB" dirty="0"/>
              <a:t>Course note allowed</a:t>
            </a:r>
            <a:endParaRPr lang="fr-FR" dirty="0"/>
          </a:p>
          <a:p>
            <a:pPr lvl="0"/>
            <a:r>
              <a:rPr lang="en-GB" dirty="0"/>
              <a:t>Silence</a:t>
            </a:r>
            <a:endParaRPr lang="fr-FR" dirty="0"/>
          </a:p>
          <a:p>
            <a:pPr lvl="0"/>
            <a:r>
              <a:rPr lang="en-GB" dirty="0"/>
              <a:t>No question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Answers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22839"/>
              </p:ext>
            </p:extLst>
          </p:nvPr>
        </p:nvGraphicFramePr>
        <p:xfrm>
          <a:off x="370934" y="1492369"/>
          <a:ext cx="7591248" cy="4063041"/>
        </p:xfrm>
        <a:graphic>
          <a:graphicData uri="http://schemas.openxmlformats.org/drawingml/2006/table">
            <a:tbl>
              <a:tblPr firstRow="1" firstCol="1" bandRow="1">
                <a:tableStyleId>{6FE78567-32EE-49B1-B4ED-253659D2DF60}</a:tableStyleId>
              </a:tblPr>
              <a:tblGrid>
                <a:gridCol w="500334">
                  <a:extLst>
                    <a:ext uri="{9D8B030D-6E8A-4147-A177-3AD203B41FA5}">
                      <a16:colId xmlns:a16="http://schemas.microsoft.com/office/drawing/2014/main" val="3732490788"/>
                    </a:ext>
                  </a:extLst>
                </a:gridCol>
                <a:gridCol w="1960834">
                  <a:extLst>
                    <a:ext uri="{9D8B030D-6E8A-4147-A177-3AD203B41FA5}">
                      <a16:colId xmlns:a16="http://schemas.microsoft.com/office/drawing/2014/main" val="441297051"/>
                    </a:ext>
                  </a:extLst>
                </a:gridCol>
                <a:gridCol w="618464">
                  <a:extLst>
                    <a:ext uri="{9D8B030D-6E8A-4147-A177-3AD203B41FA5}">
                      <a16:colId xmlns:a16="http://schemas.microsoft.com/office/drawing/2014/main" val="370892164"/>
                    </a:ext>
                  </a:extLst>
                </a:gridCol>
                <a:gridCol w="1946576">
                  <a:extLst>
                    <a:ext uri="{9D8B030D-6E8A-4147-A177-3AD203B41FA5}">
                      <a16:colId xmlns:a16="http://schemas.microsoft.com/office/drawing/2014/main" val="3725114154"/>
                    </a:ext>
                  </a:extLst>
                </a:gridCol>
                <a:gridCol w="606843">
                  <a:extLst>
                    <a:ext uri="{9D8B030D-6E8A-4147-A177-3AD203B41FA5}">
                      <a16:colId xmlns:a16="http://schemas.microsoft.com/office/drawing/2014/main" val="1581527160"/>
                    </a:ext>
                  </a:extLst>
                </a:gridCol>
                <a:gridCol w="1958197">
                  <a:extLst>
                    <a:ext uri="{9D8B030D-6E8A-4147-A177-3AD203B41FA5}">
                      <a16:colId xmlns:a16="http://schemas.microsoft.com/office/drawing/2014/main" val="3868190209"/>
                    </a:ext>
                  </a:extLst>
                </a:gridCol>
              </a:tblGrid>
              <a:tr h="3768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N°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Answer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N°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Answer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N°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Answer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8603868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21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32736591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22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4330785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13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23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0789066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14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24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2241252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15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1887813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16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26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78603940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17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27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9019306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18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28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1034644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19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29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B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60138121"/>
                  </a:ext>
                </a:extLst>
              </a:tr>
              <a:tr h="368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20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</a:t>
                      </a:r>
                      <a:endParaRPr lang="fr-FR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30</a:t>
                      </a:r>
                      <a:endParaRPr lang="fr-FR" sz="14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</a:t>
                      </a:r>
                      <a:endParaRPr lang="fr-FR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6019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6732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Pourc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518"/>
              </p:ext>
            </p:extLst>
          </p:nvPr>
        </p:nvGraphicFramePr>
        <p:xfrm>
          <a:off x="2277374" y="1639019"/>
          <a:ext cx="3209025" cy="3700733"/>
        </p:xfrm>
        <a:graphic>
          <a:graphicData uri="http://schemas.openxmlformats.org/drawingml/2006/table">
            <a:tbl>
              <a:tblPr firstRow="1" firstCol="1" bandRow="1">
                <a:tableStyleId>{6FE78567-32EE-49B1-B4ED-253659D2DF60}</a:tableStyleId>
              </a:tblPr>
              <a:tblGrid>
                <a:gridCol w="1705912">
                  <a:extLst>
                    <a:ext uri="{9D8B030D-6E8A-4147-A177-3AD203B41FA5}">
                      <a16:colId xmlns:a16="http://schemas.microsoft.com/office/drawing/2014/main" val="735074535"/>
                    </a:ext>
                  </a:extLst>
                </a:gridCol>
                <a:gridCol w="1503113">
                  <a:extLst>
                    <a:ext uri="{9D8B030D-6E8A-4147-A177-3AD203B41FA5}">
                      <a16:colId xmlns:a16="http://schemas.microsoft.com/office/drawing/2014/main" val="1207015120"/>
                    </a:ext>
                  </a:extLst>
                </a:gridCol>
              </a:tblGrid>
              <a:tr h="439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Good answer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Percentage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43415170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100%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1946018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97%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5428193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93%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6057344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90%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92395797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87%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5843929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83%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21352645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80%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3111804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fr-FR" sz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77%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2098838"/>
                  </a:ext>
                </a:extLst>
              </a:tr>
              <a:tr h="362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22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73%</a:t>
                      </a:r>
                      <a:endParaRPr lang="fr-FR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0516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784494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117</Words>
  <Application>Microsoft Office PowerPoint</Application>
  <PresentationFormat>Affichage à l'écran (4:3)</PresentationFormat>
  <Paragraphs>94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Blank</vt:lpstr>
      <vt:lpstr>LEVEL 1 REFEREE COURSE Exam </vt:lpstr>
      <vt:lpstr>Exam conditions</vt:lpstr>
      <vt:lpstr>Answers</vt:lpstr>
      <vt:lpstr>Pourc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LEVEL 1 REFEREE COURSE</dc:title>
  <cp:lastModifiedBy>CHASSANDE BARRIOZ Sebastien</cp:lastModifiedBy>
  <cp:revision>20</cp:revision>
  <dcterms:modified xsi:type="dcterms:W3CDTF">2019-03-17T15:42:45Z</dcterms:modified>
</cp:coreProperties>
</file>